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6" r:id="rId3"/>
    <p:sldId id="278" r:id="rId4"/>
    <p:sldId id="279" r:id="rId5"/>
    <p:sldId id="261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60" d="100"/>
          <a:sy n="60" d="100"/>
        </p:scale>
        <p:origin x="-14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635896" y="3140967"/>
            <a:ext cx="53423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it-IT" sz="60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MODULO </a:t>
            </a:r>
            <a:r>
              <a:rPr lang="it-IT" sz="60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  <a:p>
            <a:pPr lvl="0" algn="r"/>
            <a:r>
              <a:rPr lang="it-IT" sz="32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it-IT" sz="3200" b="1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</a:t>
            </a:r>
            <a:r>
              <a:rPr lang="it-IT" sz="32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ALFABETIZZAZIONE </a:t>
            </a:r>
            <a:br>
              <a:rPr lang="it-IT" sz="32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SANITARIA E </a:t>
            </a:r>
            <a:r>
              <a:rPr lang="it-IT" sz="3200" b="1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L’UTILIZZO </a:t>
            </a:r>
            <a:br>
              <a:rPr lang="it-IT" sz="3200" b="1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</a:t>
            </a:r>
            <a:r>
              <a:rPr lang="it-IT" sz="3200" b="1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INTERATTIVI</a:t>
            </a:r>
            <a:r>
              <a:rPr lang="en-US" sz="32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2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SOCIAL MEDIA</a:t>
            </a:r>
            <a:endParaRPr lang="it-IT" sz="4000" b="1" cap="all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7C1A1EC3-28D4-484E-BC9A-7F6B76BECECF}"/>
              </a:ext>
            </a:extLst>
          </p:cNvPr>
          <p:cNvSpPr txBox="1"/>
          <p:nvPr/>
        </p:nvSpPr>
        <p:spPr>
          <a:xfrm>
            <a:off x="369658" y="246767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 GENERALI</a:t>
            </a:r>
            <a:endParaRPr lang="it-IT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801706" y="1556792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Imparare </a:t>
            </a:r>
            <a:r>
              <a:rPr lang="it-IT" sz="2800" dirty="0" smtClean="0"/>
              <a:t>ad accedere </a:t>
            </a:r>
            <a:r>
              <a:rPr lang="it-IT" sz="2800" dirty="0"/>
              <a:t>e utilizzare i servizi interattivi per colmare il 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divario 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nel campo dell’alfabetizzazione sanitaria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Imparare come </a:t>
            </a:r>
            <a:r>
              <a:rPr lang="it-IT" sz="2800" dirty="0" smtClean="0"/>
              <a:t>trovare, all’interno dei </a:t>
            </a:r>
            <a:r>
              <a:rPr lang="it-IT" sz="2800" dirty="0"/>
              <a:t>social </a:t>
            </a:r>
            <a:r>
              <a:rPr lang="it-IT" sz="2800" dirty="0" smtClean="0"/>
              <a:t>media</a:t>
            </a:r>
            <a:r>
              <a:rPr lang="it-IT" sz="2800" dirty="0"/>
              <a:t>, risorse e </a:t>
            </a:r>
            <a:r>
              <a:rPr lang="it-IT" sz="2800" dirty="0" smtClean="0"/>
              <a:t>servizi utili a 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supportare 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i </a:t>
            </a:r>
            <a:r>
              <a:rPr lang="it-IT" sz="2800" b="1" dirty="0" err="1">
                <a:solidFill>
                  <a:schemeClr val="accent5">
                    <a:lumMod val="75000"/>
                  </a:schemeClr>
                </a:solidFill>
              </a:rPr>
              <a:t>caregiver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informali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/>
              <a:t>Imparare </a:t>
            </a:r>
            <a:r>
              <a:rPr lang="it-IT" sz="2800" dirty="0"/>
              <a:t>come utilizzare i social media </a:t>
            </a:r>
            <a:r>
              <a:rPr lang="it-IT" sz="2800" dirty="0" smtClean="0"/>
              <a:t>per </a:t>
            </a:r>
            <a:r>
              <a:rPr lang="it-IT" sz="2800" dirty="0"/>
              <a:t>la ricerca di informazioni sulla </a:t>
            </a:r>
            <a:r>
              <a:rPr lang="it-IT" sz="2800" dirty="0" smtClean="0"/>
              <a:t>salute, 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applicando </a:t>
            </a:r>
            <a:r>
              <a:rPr lang="it-IT" sz="2800" b="1" dirty="0">
                <a:solidFill>
                  <a:schemeClr val="accent5">
                    <a:lumMod val="75000"/>
                  </a:schemeClr>
                </a:solidFill>
              </a:rPr>
              <a:t>la capacità di pensiero </a:t>
            </a:r>
            <a:r>
              <a:rPr lang="it-IT" sz="2800" b="1" dirty="0" smtClean="0">
                <a:solidFill>
                  <a:schemeClr val="accent5">
                    <a:lumMod val="75000"/>
                  </a:schemeClr>
                </a:solidFill>
              </a:rPr>
              <a:t>critico</a:t>
            </a:r>
            <a:endParaRPr lang="en-US" sz="2800" dirty="0"/>
          </a:p>
        </p:txBody>
      </p:sp>
      <p:pic>
        <p:nvPicPr>
          <p:cNvPr id="307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2570"/>
            <a:ext cx="158417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9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7C1A1EC3-28D4-484E-BC9A-7F6B76BECECF}"/>
              </a:ext>
            </a:extLst>
          </p:cNvPr>
          <p:cNvSpPr txBox="1"/>
          <p:nvPr/>
        </p:nvSpPr>
        <p:spPr>
          <a:xfrm>
            <a:off x="369658" y="44624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 </a:t>
            </a:r>
            <a:b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APPRENDIMENTO</a:t>
            </a:r>
            <a:endParaRPr lang="it-IT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64731" y="1443826"/>
            <a:ext cx="823479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I </a:t>
            </a:r>
            <a:r>
              <a:rPr lang="en-US" sz="2400" dirty="0" err="1" smtClean="0"/>
              <a:t>partecipanti</a:t>
            </a:r>
            <a:r>
              <a:rPr lang="en-US" sz="2400" dirty="0" smtClean="0"/>
              <a:t> </a:t>
            </a:r>
            <a:r>
              <a:rPr lang="en-US" sz="2400" dirty="0" err="1" smtClean="0"/>
              <a:t>saranno</a:t>
            </a:r>
            <a:r>
              <a:rPr lang="en-US" sz="2400" dirty="0" smtClean="0"/>
              <a:t> in </a:t>
            </a:r>
            <a:r>
              <a:rPr lang="en-US" sz="2400" dirty="0" err="1" smtClean="0"/>
              <a:t>grado</a:t>
            </a:r>
            <a:r>
              <a:rPr lang="en-US" sz="2400" dirty="0" smtClean="0"/>
              <a:t> di:</a:t>
            </a:r>
            <a:endParaRPr lang="en-US" sz="2400" dirty="0"/>
          </a:p>
          <a:p>
            <a:endParaRPr lang="en-US" sz="1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FACEBOOK: </a:t>
            </a:r>
            <a:r>
              <a:rPr lang="en-US" sz="2200" dirty="0" err="1" smtClean="0"/>
              <a:t>scaricare</a:t>
            </a:r>
            <a:r>
              <a:rPr lang="en-US" sz="2200" dirty="0" smtClean="0"/>
              <a:t> </a:t>
            </a:r>
            <a:r>
              <a:rPr lang="en-US" sz="2200" dirty="0" err="1" smtClean="0"/>
              <a:t>l’App</a:t>
            </a:r>
            <a:r>
              <a:rPr lang="en-US" sz="2200" dirty="0" smtClean="0"/>
              <a:t>, </a:t>
            </a:r>
            <a:r>
              <a:rPr lang="en-US" sz="2200" dirty="0" err="1" smtClean="0"/>
              <a:t>iscriversi</a:t>
            </a:r>
            <a:r>
              <a:rPr lang="en-US" sz="2200" dirty="0" smtClean="0"/>
              <a:t>, </a:t>
            </a:r>
            <a:r>
              <a:rPr lang="en-US" sz="2200" dirty="0" err="1" smtClean="0"/>
              <a:t>mettere</a:t>
            </a:r>
            <a:r>
              <a:rPr lang="en-US" sz="2200" dirty="0" smtClean="0"/>
              <a:t> “like” </a:t>
            </a:r>
            <a:r>
              <a:rPr lang="en-US" sz="2200" dirty="0" err="1" smtClean="0"/>
              <a:t>alle</a:t>
            </a:r>
            <a:r>
              <a:rPr lang="en-US" sz="2200" dirty="0" smtClean="0"/>
              <a:t> </a:t>
            </a:r>
            <a:r>
              <a:rPr lang="en-US" sz="2200" dirty="0" err="1" smtClean="0"/>
              <a:t>pagine</a:t>
            </a:r>
            <a:r>
              <a:rPr lang="en-US" sz="2200" dirty="0" smtClean="0"/>
              <a:t>, </a:t>
            </a:r>
            <a:r>
              <a:rPr lang="en-US" sz="2200" dirty="0" err="1" smtClean="0"/>
              <a:t>iscriversi</a:t>
            </a:r>
            <a:r>
              <a:rPr lang="en-US" sz="2200" dirty="0" smtClean="0"/>
              <a:t> a un </a:t>
            </a:r>
            <a:r>
              <a:rPr lang="en-US" sz="2200" dirty="0" err="1" smtClean="0"/>
              <a:t>gruppo</a:t>
            </a:r>
            <a:r>
              <a:rPr lang="en-US" sz="2200" dirty="0" smtClean="0"/>
              <a:t>, </a:t>
            </a:r>
            <a:r>
              <a:rPr lang="en-US" sz="2200" dirty="0" err="1" smtClean="0"/>
              <a:t>cercare</a:t>
            </a:r>
            <a:r>
              <a:rPr lang="en-US" sz="2200" dirty="0" smtClean="0"/>
              <a:t> </a:t>
            </a:r>
            <a:r>
              <a:rPr lang="en-US" sz="2200" dirty="0" err="1" smtClean="0"/>
              <a:t>risorse</a:t>
            </a:r>
            <a:r>
              <a:rPr lang="en-US" sz="2200" dirty="0" smtClean="0"/>
              <a:t> </a:t>
            </a:r>
            <a:r>
              <a:rPr lang="en-US" sz="2200" dirty="0" err="1" smtClean="0"/>
              <a:t>sanitarie</a:t>
            </a:r>
            <a:r>
              <a:rPr lang="en-US" sz="2200" dirty="0" smtClean="0"/>
              <a:t> </a:t>
            </a:r>
            <a:r>
              <a:rPr lang="en-US" sz="2200" dirty="0" err="1" smtClean="0"/>
              <a:t>attendibili</a:t>
            </a:r>
            <a:r>
              <a:rPr lang="en-US" sz="2200" dirty="0" smtClean="0"/>
              <a:t>, </a:t>
            </a:r>
            <a:r>
              <a:rPr lang="en-US" sz="2200" dirty="0" err="1" smtClean="0"/>
              <a:t>evitare</a:t>
            </a:r>
            <a:r>
              <a:rPr lang="en-US" sz="2200" dirty="0" smtClean="0"/>
              <a:t> </a:t>
            </a:r>
            <a:r>
              <a:rPr lang="en-US" sz="2200" dirty="0" err="1" smtClean="0"/>
              <a:t>risorse</a:t>
            </a:r>
            <a:r>
              <a:rPr lang="en-US" sz="2200" dirty="0" smtClean="0"/>
              <a:t> </a:t>
            </a:r>
            <a:r>
              <a:rPr lang="en-US" sz="2200" dirty="0" err="1" smtClean="0"/>
              <a:t>sanitarie</a:t>
            </a:r>
            <a:r>
              <a:rPr lang="en-US" sz="2200" dirty="0" smtClean="0"/>
              <a:t> non </a:t>
            </a:r>
            <a:r>
              <a:rPr lang="en-US" sz="2200" dirty="0" err="1" smtClean="0"/>
              <a:t>attendibili</a:t>
            </a: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SKYPE: </a:t>
            </a:r>
            <a:r>
              <a:rPr lang="en-US" sz="2200" dirty="0" err="1"/>
              <a:t>scaricare</a:t>
            </a:r>
            <a:r>
              <a:rPr lang="en-US" sz="2200" dirty="0"/>
              <a:t> </a:t>
            </a:r>
            <a:r>
              <a:rPr lang="en-US" sz="2200" dirty="0" err="1" smtClean="0"/>
              <a:t>l’App</a:t>
            </a:r>
            <a:r>
              <a:rPr lang="en-US" sz="2200" dirty="0"/>
              <a:t>, </a:t>
            </a:r>
            <a:r>
              <a:rPr lang="en-US" sz="2200" dirty="0" err="1"/>
              <a:t>iscriversi</a:t>
            </a:r>
            <a:r>
              <a:rPr lang="en-US" sz="2200" dirty="0"/>
              <a:t>, </a:t>
            </a:r>
            <a:r>
              <a:rPr lang="en-US" sz="2200" dirty="0" err="1" smtClean="0"/>
              <a:t>cercare</a:t>
            </a:r>
            <a:r>
              <a:rPr lang="en-US" sz="2200" dirty="0" smtClean="0"/>
              <a:t> e </a:t>
            </a:r>
            <a:r>
              <a:rPr lang="en-US" sz="2200" dirty="0" err="1" smtClean="0"/>
              <a:t>aggiungere</a:t>
            </a:r>
            <a:r>
              <a:rPr lang="en-US" sz="2200" dirty="0" smtClean="0"/>
              <a:t> un </a:t>
            </a:r>
            <a:r>
              <a:rPr lang="en-US" sz="2200" dirty="0" err="1" smtClean="0"/>
              <a:t>contatto</a:t>
            </a:r>
            <a:r>
              <a:rPr lang="en-US" sz="2200" dirty="0" smtClean="0"/>
              <a:t>, </a:t>
            </a:r>
            <a:r>
              <a:rPr lang="en-US" sz="2200" dirty="0" err="1" smtClean="0"/>
              <a:t>chattare</a:t>
            </a:r>
            <a:r>
              <a:rPr lang="en-US" sz="2200" dirty="0" smtClean="0"/>
              <a:t>, </a:t>
            </a:r>
            <a:r>
              <a:rPr lang="en-US" sz="2200" dirty="0" err="1" smtClean="0"/>
              <a:t>chiamare</a:t>
            </a:r>
            <a:r>
              <a:rPr lang="en-US" sz="2200" dirty="0" smtClean="0"/>
              <a:t> e </a:t>
            </a:r>
            <a:r>
              <a:rPr lang="en-US" sz="2200" dirty="0" err="1" smtClean="0"/>
              <a:t>videochiamare</a:t>
            </a:r>
            <a:r>
              <a:rPr lang="en-US" sz="2200" dirty="0" smtClean="0"/>
              <a:t>, </a:t>
            </a:r>
            <a:r>
              <a:rPr lang="en-US" sz="2200" dirty="0" err="1" smtClean="0"/>
              <a:t>usare</a:t>
            </a:r>
            <a:r>
              <a:rPr lang="en-US" sz="2200" dirty="0" smtClean="0"/>
              <a:t> Skype come </a:t>
            </a:r>
            <a:r>
              <a:rPr lang="en-US" sz="2200" dirty="0" err="1" smtClean="0"/>
              <a:t>strumento</a:t>
            </a:r>
            <a:r>
              <a:rPr lang="en-US" sz="2200" dirty="0" smtClean="0"/>
              <a:t> di </a:t>
            </a:r>
            <a:r>
              <a:rPr lang="en-US" sz="2200" dirty="0" err="1" smtClean="0"/>
              <a:t>supporto</a:t>
            </a:r>
            <a:r>
              <a:rPr lang="en-US" sz="2200" dirty="0" smtClean="0"/>
              <a:t> per caregiver</a:t>
            </a: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WHATSAPP &amp; MESSENGER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en-US" sz="2200" dirty="0" err="1"/>
              <a:t>scaricare</a:t>
            </a:r>
            <a:r>
              <a:rPr lang="en-US" sz="2200" dirty="0"/>
              <a:t> </a:t>
            </a:r>
            <a:r>
              <a:rPr lang="en-US" sz="2200" dirty="0" err="1" smtClean="0"/>
              <a:t>l’App</a:t>
            </a:r>
            <a:r>
              <a:rPr lang="en-US" sz="2200" dirty="0"/>
              <a:t>, </a:t>
            </a:r>
            <a:r>
              <a:rPr lang="en-US" sz="2200" dirty="0" err="1" smtClean="0"/>
              <a:t>associare</a:t>
            </a:r>
            <a:r>
              <a:rPr lang="en-US" sz="2200" dirty="0" smtClean="0"/>
              <a:t> </a:t>
            </a:r>
            <a:r>
              <a:rPr lang="en-US" sz="2200" dirty="0" err="1" smtClean="0"/>
              <a:t>il</a:t>
            </a:r>
            <a:r>
              <a:rPr lang="en-US" sz="2200" dirty="0" smtClean="0"/>
              <a:t> </a:t>
            </a:r>
            <a:r>
              <a:rPr lang="en-US" sz="2200" dirty="0" err="1" smtClean="0"/>
              <a:t>numero</a:t>
            </a:r>
            <a:r>
              <a:rPr lang="en-US" sz="2200" dirty="0" smtClean="0"/>
              <a:t> di </a:t>
            </a:r>
            <a:r>
              <a:rPr lang="en-US" sz="2200" dirty="0" err="1" smtClean="0"/>
              <a:t>telefono</a:t>
            </a:r>
            <a:r>
              <a:rPr lang="en-US" sz="2200" dirty="0" smtClean="0"/>
              <a:t>, </a:t>
            </a:r>
            <a:r>
              <a:rPr lang="en-US" sz="2200" dirty="0" err="1" smtClean="0"/>
              <a:t>chattare</a:t>
            </a:r>
            <a:r>
              <a:rPr lang="en-US" sz="2200" dirty="0" smtClean="0"/>
              <a:t>, </a:t>
            </a:r>
            <a:r>
              <a:rPr lang="en-US" sz="2200" dirty="0" err="1" smtClean="0"/>
              <a:t>chiamare</a:t>
            </a:r>
            <a:r>
              <a:rPr lang="en-US" sz="2200" dirty="0" smtClean="0"/>
              <a:t> e </a:t>
            </a:r>
            <a:r>
              <a:rPr lang="en-US" sz="2200" dirty="0" err="1" smtClean="0"/>
              <a:t>videochiamare</a:t>
            </a:r>
            <a:r>
              <a:rPr lang="en-US" sz="2200" dirty="0" smtClean="0"/>
              <a:t>, </a:t>
            </a:r>
            <a:r>
              <a:rPr lang="en-US" sz="2200" dirty="0" err="1" smtClean="0"/>
              <a:t>creare</a:t>
            </a:r>
            <a:r>
              <a:rPr lang="en-US" sz="2200" dirty="0" smtClean="0"/>
              <a:t> un </a:t>
            </a:r>
            <a:r>
              <a:rPr lang="en-US" sz="2200" dirty="0" err="1" smtClean="0"/>
              <a:t>gruppo</a:t>
            </a:r>
            <a:r>
              <a:rPr lang="en-US" sz="2200" dirty="0" smtClean="0"/>
              <a:t>, </a:t>
            </a:r>
            <a:r>
              <a:rPr lang="en-US" sz="2200" dirty="0" err="1" smtClean="0"/>
              <a:t>registrare</a:t>
            </a:r>
            <a:r>
              <a:rPr lang="en-US" sz="2200" dirty="0" smtClean="0"/>
              <a:t> un </a:t>
            </a:r>
            <a:r>
              <a:rPr lang="en-US" sz="2200" dirty="0" err="1" smtClean="0"/>
              <a:t>messaggio</a:t>
            </a:r>
            <a:r>
              <a:rPr lang="en-US" sz="2200" dirty="0" smtClean="0"/>
              <a:t> </a:t>
            </a:r>
            <a:r>
              <a:rPr lang="en-US" sz="2200" dirty="0" err="1" smtClean="0"/>
              <a:t>vocale</a:t>
            </a:r>
            <a:r>
              <a:rPr lang="en-US" sz="2200" dirty="0" smtClean="0"/>
              <a:t>, </a:t>
            </a:r>
            <a:r>
              <a:rPr lang="en-US" sz="2200" dirty="0" err="1" smtClean="0"/>
              <a:t>usare</a:t>
            </a:r>
            <a:r>
              <a:rPr lang="en-US" sz="2200" dirty="0" smtClean="0"/>
              <a:t> WhatsApp e Messenger come </a:t>
            </a:r>
            <a:r>
              <a:rPr lang="en-US" sz="2200" dirty="0" err="1" smtClean="0"/>
              <a:t>strumenti</a:t>
            </a:r>
            <a:r>
              <a:rPr lang="en-US" sz="2200" dirty="0" smtClean="0"/>
              <a:t> </a:t>
            </a:r>
            <a:r>
              <a:rPr lang="en-US" sz="2200" dirty="0" smtClean="0"/>
              <a:t>di </a:t>
            </a:r>
            <a:r>
              <a:rPr lang="en-US" sz="2200" dirty="0" err="1" smtClean="0"/>
              <a:t>supporto</a:t>
            </a:r>
            <a:r>
              <a:rPr lang="en-US" sz="2200" dirty="0"/>
              <a:t> </a:t>
            </a:r>
            <a:r>
              <a:rPr lang="en-US" sz="2200" dirty="0" smtClean="0"/>
              <a:t>per caregiver, </a:t>
            </a:r>
            <a:r>
              <a:rPr lang="en-US" sz="2200" dirty="0" err="1" smtClean="0"/>
              <a:t>evitare</a:t>
            </a:r>
            <a:r>
              <a:rPr lang="en-US" sz="2200" dirty="0" smtClean="0"/>
              <a:t> di </a:t>
            </a:r>
            <a:br>
              <a:rPr lang="en-US" sz="2200" dirty="0" smtClean="0"/>
            </a:br>
            <a:r>
              <a:rPr lang="en-US" sz="2200" dirty="0" err="1" smtClean="0"/>
              <a:t>condividere</a:t>
            </a:r>
            <a:r>
              <a:rPr lang="en-US" sz="2200" dirty="0" smtClean="0"/>
              <a:t> </a:t>
            </a:r>
            <a:r>
              <a:rPr lang="en-US" sz="2200" dirty="0" err="1" smtClean="0"/>
              <a:t>risorse</a:t>
            </a:r>
            <a:r>
              <a:rPr lang="en-US" sz="2200" dirty="0" smtClean="0"/>
              <a:t> </a:t>
            </a:r>
            <a:r>
              <a:rPr lang="en-US" sz="2200" dirty="0" err="1" smtClean="0"/>
              <a:t>sanitarie</a:t>
            </a:r>
            <a:r>
              <a:rPr lang="en-US" sz="2200" dirty="0" smtClean="0"/>
              <a:t> non </a:t>
            </a:r>
            <a:r>
              <a:rPr lang="en-US" sz="2200" dirty="0" err="1" smtClean="0"/>
              <a:t>attendibili</a:t>
            </a:r>
            <a:endParaRPr lang="en-US" sz="2200" dirty="0"/>
          </a:p>
        </p:txBody>
      </p:sp>
      <p:pic>
        <p:nvPicPr>
          <p:cNvPr id="5" name="Picture 2" descr="C:\Program Files (x86)\Microsoft Office\MEDIA\CAGCAT10\j0299125.wmf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92"/>
          <a:stretch/>
        </p:blipFill>
        <p:spPr bwMode="auto">
          <a:xfrm>
            <a:off x="683568" y="222704"/>
            <a:ext cx="1604079" cy="116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30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7C1A1EC3-28D4-484E-BC9A-7F6B76BECECF}"/>
              </a:ext>
            </a:extLst>
          </p:cNvPr>
          <p:cNvSpPr txBox="1"/>
          <p:nvPr/>
        </p:nvSpPr>
        <p:spPr>
          <a:xfrm>
            <a:off x="369658" y="44624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 </a:t>
            </a:r>
            <a:b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APPRENDIMENTO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39552" y="1700808"/>
            <a:ext cx="8228112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FORUM ONLINE: </a:t>
            </a:r>
            <a:r>
              <a:rPr lang="en-US" sz="2800" dirty="0" err="1" smtClean="0"/>
              <a:t>cercare</a:t>
            </a:r>
            <a:r>
              <a:rPr lang="en-US" sz="2800" dirty="0" smtClean="0"/>
              <a:t> e </a:t>
            </a:r>
            <a:r>
              <a:rPr lang="en-US" sz="2800" dirty="0" err="1" smtClean="0"/>
              <a:t>prendere</a:t>
            </a:r>
            <a:r>
              <a:rPr lang="en-US" sz="2800" dirty="0" smtClean="0"/>
              <a:t> parte </a:t>
            </a:r>
            <a:r>
              <a:rPr lang="en-US" sz="2800" dirty="0" err="1" smtClean="0"/>
              <a:t>ai</a:t>
            </a:r>
            <a:r>
              <a:rPr lang="en-US" sz="2800" dirty="0" smtClean="0"/>
              <a:t> forum online, </a:t>
            </a:r>
            <a:r>
              <a:rPr lang="en-US" sz="2800" dirty="0" err="1" smtClean="0"/>
              <a:t>usare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forum online come </a:t>
            </a:r>
            <a:r>
              <a:rPr lang="en-US" sz="2800" dirty="0" err="1" smtClean="0"/>
              <a:t>strumenti</a:t>
            </a:r>
            <a:r>
              <a:rPr lang="en-US" sz="2800" dirty="0" smtClean="0"/>
              <a:t> di </a:t>
            </a:r>
            <a:r>
              <a:rPr lang="en-US" sz="2800" dirty="0" err="1" smtClean="0"/>
              <a:t>supporti</a:t>
            </a:r>
            <a:r>
              <a:rPr lang="en-US" sz="2800" dirty="0" smtClean="0"/>
              <a:t> per caregiver, </a:t>
            </a:r>
            <a:r>
              <a:rPr lang="en-US" sz="2800" dirty="0" err="1" smtClean="0"/>
              <a:t>scegliere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informazioni</a:t>
            </a:r>
            <a:r>
              <a:rPr lang="en-US" sz="2800" dirty="0" smtClean="0"/>
              <a:t> appropriate da </a:t>
            </a:r>
            <a:r>
              <a:rPr lang="en-US" sz="2800" dirty="0" err="1" smtClean="0"/>
              <a:t>condividere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PAROLE CHIAVE: </a:t>
            </a:r>
            <a:r>
              <a:rPr lang="en-US" sz="2800" dirty="0" err="1" smtClean="0"/>
              <a:t>comprendere</a:t>
            </a:r>
            <a:r>
              <a:rPr lang="en-US" sz="2800" dirty="0" smtClean="0"/>
              <a:t>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linguaggio</a:t>
            </a:r>
            <a:r>
              <a:rPr lang="en-US" sz="2800" dirty="0" smtClean="0"/>
              <a:t> di </a:t>
            </a:r>
            <a:r>
              <a:rPr lang="en-US" sz="2800" dirty="0" err="1" smtClean="0"/>
              <a:t>ciascun</a:t>
            </a:r>
            <a:r>
              <a:rPr lang="en-US" sz="2800" dirty="0" smtClean="0"/>
              <a:t> social media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REGOLE GUIDA: </a:t>
            </a:r>
            <a:r>
              <a:rPr lang="en-US" sz="2800" dirty="0" err="1" smtClean="0"/>
              <a:t>sapere</a:t>
            </a:r>
            <a:r>
              <a:rPr lang="en-US" sz="2800" dirty="0" smtClean="0"/>
              <a:t> </a:t>
            </a:r>
            <a:r>
              <a:rPr lang="en-US" sz="2800" dirty="0" err="1" smtClean="0"/>
              <a:t>cosa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può</a:t>
            </a:r>
            <a:r>
              <a:rPr lang="en-US" sz="2800" dirty="0" smtClean="0"/>
              <a:t> fare e </a:t>
            </a:r>
            <a:r>
              <a:rPr lang="en-US" sz="2800" dirty="0" err="1" smtClean="0"/>
              <a:t>cosa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non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può</a:t>
            </a:r>
            <a:r>
              <a:rPr lang="en-US" sz="2800" dirty="0" smtClean="0"/>
              <a:t> fare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ogni</a:t>
            </a:r>
            <a:r>
              <a:rPr lang="en-US" sz="2800" dirty="0" smtClean="0"/>
              <a:t> social media</a:t>
            </a:r>
            <a:endParaRPr lang="en-US" sz="2800" dirty="0"/>
          </a:p>
        </p:txBody>
      </p:sp>
      <p:pic>
        <p:nvPicPr>
          <p:cNvPr id="5" name="Picture 2" descr="C:\Program Files (x86)\Microsoft Office\MEDIA\CAGCAT10\j0299125.wmf">
            <a:extLst>
              <a:ext uri="{FF2B5EF4-FFF2-40B4-BE49-F238E27FC236}">
                <a16:creationId xmlns:a16="http://schemas.microsoft.com/office/drawing/2014/main" xmlns="" id="{3A8D4F70-8BC5-4A48-809B-A39AE6A9BB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92"/>
          <a:stretch/>
        </p:blipFill>
        <p:spPr bwMode="auto">
          <a:xfrm>
            <a:off x="755576" y="246767"/>
            <a:ext cx="1604079" cy="116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472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215</Words>
  <Application>Microsoft Office PowerPoint</Application>
  <PresentationFormat>Presentazione su schermo (4:3)</PresentationFormat>
  <Paragraphs>28</Paragraphs>
  <Slides>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65</cp:revision>
  <dcterms:created xsi:type="dcterms:W3CDTF">2019-01-04T16:28:11Z</dcterms:created>
  <dcterms:modified xsi:type="dcterms:W3CDTF">2019-10-04T15:22:25Z</dcterms:modified>
</cp:coreProperties>
</file>